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8"/>
  </p:notesMasterIdLst>
  <p:sldIdLst>
    <p:sldId id="362" r:id="rId3"/>
    <p:sldId id="369" r:id="rId4"/>
    <p:sldId id="370" r:id="rId5"/>
    <p:sldId id="325" r:id="rId6"/>
    <p:sldId id="344" r:id="rId7"/>
    <p:sldId id="326" r:id="rId8"/>
    <p:sldId id="327" r:id="rId9"/>
    <p:sldId id="346" r:id="rId10"/>
    <p:sldId id="345" r:id="rId11"/>
    <p:sldId id="342" r:id="rId12"/>
    <p:sldId id="341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7" r:id="rId21"/>
    <p:sldId id="338" r:id="rId22"/>
    <p:sldId id="339" r:id="rId23"/>
    <p:sldId id="340" r:id="rId24"/>
    <p:sldId id="343" r:id="rId25"/>
    <p:sldId id="335" r:id="rId26"/>
    <p:sldId id="3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16162" y="4094015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1699606" y="1462453"/>
            <a:ext cx="86893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do.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59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</a:t>
            </a:r>
            <a:r>
              <a:rPr lang="en-US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Excel </a:t>
            </a: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64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4092" y="3197008"/>
            <a:ext cx="85274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[“Setting1”];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66414" y="1676805"/>
            <a:ext cx="3034805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--Setting1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0073" y="1122807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583817" y="2046138"/>
            <a:ext cx="1286057" cy="92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4" idx="0"/>
          </p:cNvCxnSpPr>
          <p:nvPr/>
        </p:nvCxnSpPr>
        <p:spPr>
          <a:xfrm flipH="1">
            <a:off x="7207828" y="2600135"/>
            <a:ext cx="1136072" cy="59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section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8856" y="3610455"/>
            <a:ext cx="6571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4133623" cy="2677656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EDEC3-5921-437D-BEBC-C1774085D100}"/>
              </a:ext>
            </a:extLst>
          </p:cNvPr>
          <p:cNvSpPr/>
          <p:nvPr/>
        </p:nvSpPr>
        <p:spPr>
          <a:xfrm>
            <a:off x="1118143" y="1963391"/>
            <a:ext cx="203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Get-</a:t>
            </a:r>
            <a:r>
              <a:rPr lang="en-US" b="1" dirty="0" err="1"/>
              <a:t>ChildItem</a:t>
            </a:r>
            <a:r>
              <a:rPr lang="en-US" b="1" dirty="0"/>
              <a:t> Env: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1AB45-CA89-4253-ABB3-6C308958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43" y="2788439"/>
            <a:ext cx="7524805" cy="128112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6129588" y="1319488"/>
            <a:ext cx="2696912" cy="1207811"/>
          </a:xfrm>
          <a:prstGeom prst="wedgeRectCallout">
            <a:avLst>
              <a:gd name="adj1" fmla="val -154079"/>
              <a:gd name="adj2" fmla="val 1882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Powershell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and execute this to show all variables in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C5220-58AD-44C3-BE74-97C44004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282" y="739344"/>
            <a:ext cx="2884478" cy="5030668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3709389" y="3759888"/>
            <a:ext cx="2696912" cy="570813"/>
          </a:xfrm>
          <a:prstGeom prst="wedgeRectCallout">
            <a:avLst>
              <a:gd name="adj1" fmla="val 28634"/>
              <a:gd name="adj2" fmla="val -17696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Show specific variable</a:t>
            </a:r>
          </a:p>
        </p:txBody>
      </p:sp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B6C06-18F2-4960-AF16-37CD4806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8" y="1098551"/>
            <a:ext cx="8554507" cy="314324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33EC79E-D2C6-434B-9D40-B0331897DDD2}"/>
              </a:ext>
            </a:extLst>
          </p:cNvPr>
          <p:cNvSpPr/>
          <p:nvPr/>
        </p:nvSpPr>
        <p:spPr bwMode="auto">
          <a:xfrm>
            <a:off x="8885483" y="427177"/>
            <a:ext cx="2696912" cy="1121834"/>
          </a:xfrm>
          <a:prstGeom prst="wedgeRectCallout">
            <a:avLst>
              <a:gd name="adj1" fmla="val -118996"/>
              <a:gd name="adj2" fmla="val 3304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Create new variable with name ‘AAA’ and value 123.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6558B26-6E1E-452F-AA27-583C05D942C6}"/>
              </a:ext>
            </a:extLst>
          </p:cNvPr>
          <p:cNvSpPr/>
          <p:nvPr/>
        </p:nvSpPr>
        <p:spPr bwMode="auto">
          <a:xfrm>
            <a:off x="8885483" y="3119966"/>
            <a:ext cx="2696912" cy="670984"/>
          </a:xfrm>
          <a:prstGeom prst="wedgeRectCallout">
            <a:avLst>
              <a:gd name="adj1" fmla="val -67903"/>
              <a:gd name="adj2" fmla="val -13065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Read the value of ‘AAA’</a:t>
            </a:r>
          </a:p>
        </p:txBody>
      </p:sp>
    </p:spTree>
    <p:extLst>
      <p:ext uri="{BB962C8B-B14F-4D97-AF65-F5344CB8AC3E}">
        <p14:creationId xmlns:p14="http://schemas.microsoft.com/office/powerpoint/2010/main" val="413126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2734</TotalTime>
  <Words>1261</Words>
  <Application>Microsoft Macintosh PowerPoint</Application>
  <PresentationFormat>Widescreen</PresentationFormat>
  <Paragraphs>210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read settings (configuration)?</vt:lpstr>
      <vt:lpstr>How to read section settings?</vt:lpstr>
      <vt:lpstr>Environment Variables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392</cp:revision>
  <dcterms:created xsi:type="dcterms:W3CDTF">2014-04-01T15:39:24Z</dcterms:created>
  <dcterms:modified xsi:type="dcterms:W3CDTF">2020-11-17T15:33:42Z</dcterms:modified>
</cp:coreProperties>
</file>